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71" r:id="rId3"/>
    <p:sldId id="270" r:id="rId4"/>
    <p:sldId id="269" r:id="rId5"/>
    <p:sldId id="257" r:id="rId6"/>
    <p:sldId id="268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A5BFF-3613-4D38-BF76-C7D30A9EBD15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68A45-F0EE-410A-A5D4-7EC6486B6B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7AA2-42A5-47B2-A279-47F65F021F69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1528-6B9F-4674-ABB9-533B5684A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7AA2-42A5-47B2-A279-47F65F021F69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1528-6B9F-4674-ABB9-533B5684A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7AA2-42A5-47B2-A279-47F65F021F69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1528-6B9F-4674-ABB9-533B5684A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1" y="1070001"/>
            <a:ext cx="3538499" cy="47179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7AA2-42A5-47B2-A279-47F65F021F69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1528-6B9F-4674-ABB9-533B5684A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7AA2-42A5-47B2-A279-47F65F021F69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1528-6B9F-4674-ABB9-533B5684A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7AA2-42A5-47B2-A279-47F65F021F69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1528-6B9F-4674-ABB9-533B5684A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7AA2-42A5-47B2-A279-47F65F021F69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1528-6B9F-4674-ABB9-533B5684A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7AA2-42A5-47B2-A279-47F65F021F69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1528-6B9F-4674-ABB9-533B5684A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7AA2-42A5-47B2-A279-47F65F021F69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1528-6B9F-4674-ABB9-533B5684A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7AA2-42A5-47B2-A279-47F65F021F69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1528-6B9F-4674-ABB9-533B5684A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7AA2-42A5-47B2-A279-47F65F021F69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1528-6B9F-4674-ABB9-533B5684A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17AA2-42A5-47B2-A279-47F65F021F69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D1528-6B9F-4674-ABB9-533B5684A7D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90251" y="701801"/>
            <a:ext cx="8220299" cy="1323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dirty="0"/>
              <a:t>letzten oktober habe ich wenn ich durch das spukhaus gingen geshrien.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57200" y="3048000"/>
            <a:ext cx="3861800" cy="3349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191000" y="2669400"/>
            <a:ext cx="5088712" cy="41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90650" y="655767"/>
            <a:ext cx="8162700" cy="1384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</a:rPr>
              <a:t>letzten sommer bin ich mit meinen freund geschwommen .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135025" y="2868997"/>
            <a:ext cx="5129674" cy="3441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350" y="-8340"/>
            <a:ext cx="9144000" cy="724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90251" y="701800"/>
            <a:ext cx="8082299" cy="158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letzten jahre bin ich zum tigers speil        gegangen.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30100" y="4924367"/>
            <a:ext cx="1933150" cy="1933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33401" y="685801"/>
            <a:ext cx="8013299" cy="1384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nӓchstes jahr  werde ich ausgleichen abiturient.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200400" y="1828800"/>
            <a:ext cx="3937998" cy="52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48310" y="493776"/>
            <a:ext cx="7803000" cy="12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300" dirty="0">
                <a:solidFill>
                  <a:schemeClr val="bg1"/>
                </a:solidFill>
                <a:latin typeface="Syncopate"/>
                <a:ea typeface="Syncopate"/>
                <a:cs typeface="Syncopate"/>
                <a:sym typeface="Syncopate"/>
              </a:rPr>
              <a:t>Gestern habe  ich ein film Hocus pocus gesehen.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48301" y="1503433"/>
            <a:ext cx="2711065" cy="535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849875" y="1822434"/>
            <a:ext cx="5180549" cy="492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596398" y="706782"/>
            <a:ext cx="7951199" cy="123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670510" y="718375"/>
            <a:ext cx="7803000" cy="12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522301" y="400631"/>
            <a:ext cx="7951199" cy="84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900">
                <a:latin typeface="Amatic SC"/>
                <a:ea typeface="Amatic SC"/>
                <a:cs typeface="Amatic SC"/>
                <a:sym typeface="Amatic SC"/>
              </a:rPr>
              <a:t>Nächstes jahr werde ich mein auto gefahren.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250487" y="1517100"/>
            <a:ext cx="4643026" cy="492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90250" y="701801"/>
            <a:ext cx="8185800" cy="1215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letzten woche habe ich ein kuchen gebacken.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41976" y="2565927"/>
            <a:ext cx="4320575" cy="384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960277" y="2514599"/>
            <a:ext cx="3878924" cy="4132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62</Words>
  <Application>Microsoft Office PowerPoint</Application>
  <PresentationFormat>On-screen Show (4:3)</PresentationFormat>
  <Paragraphs>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letzten oktober habe ich wenn ich durch das spukhaus gingen geshrien.</vt:lpstr>
      <vt:lpstr>letzten sommer bin ich mit meinen freund geschwommen .</vt:lpstr>
      <vt:lpstr>letzten jahre bin ich zum tigers speil        gegangen.</vt:lpstr>
      <vt:lpstr>nӓchstes jahr  werde ich ausgleichen abiturient.</vt:lpstr>
      <vt:lpstr>Slide 5</vt:lpstr>
      <vt:lpstr>Slide 6</vt:lpstr>
      <vt:lpstr>letzten woche habe ich ein kuchen gebacken.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letzten oktober habe ich wenn ich durch das spukhaus gingen geshrien.</dc:title>
  <dc:creator>ashleyferguson</dc:creator>
  <cp:lastModifiedBy>ashleyferguson</cp:lastModifiedBy>
  <cp:revision>1</cp:revision>
  <dcterms:created xsi:type="dcterms:W3CDTF">2016-05-24T18:43:45Z</dcterms:created>
  <dcterms:modified xsi:type="dcterms:W3CDTF">2016-05-24T18:51:45Z</dcterms:modified>
</cp:coreProperties>
</file>